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s/slide12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core.xml" ContentType="application/vnd.openxmlformats-package.core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82" d="100"/>
          <a:sy n="82" d="100"/>
        </p:scale>
        <p:origin x="102" y="18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1196975"/>
            <a:ext cx="10943167" cy="1082675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2422525"/>
            <a:ext cx="10949517" cy="1752600"/>
          </a:xfrm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noProof="0"/>
              <a:t>Click to edit Master subtitle style</a:t>
            </a:r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12208933" cy="68580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lstStyle/>
          <a:p>
            <a:pPr lvl="0"/>
            <a:r>
              <a:rPr lang="en-US" altLang="zh-CN" dirty="0"/>
              <a:t>Click to edit Master title style</a:t>
            </a:r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  <a:miter/>
          </a:ln>
        </p:spPr>
        <p:txBody>
          <a:bodyPr/>
          <a:lstStyle/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FDE934FF-F4E1-47C5-9CA5-30A81DDE2BE4}" type="datetimeFigureOut">
              <a:rPr lang="en-US" smtClean="0"/>
              <a:t>1/16/2025</a:t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B3561BA9-CDCF-4958-B8AB-66F3BF063E13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SimSun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SimSun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SimSun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SimSun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SimSun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SimSun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SimSun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charset="0"/>
          <a:ea typeface="SimSun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x-none" altLang="en-US"/>
              <a:t>Creating reports and raising procedures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x-none" altLang="en-US">
                <a:sym typeface="+mn-ea"/>
              </a:rPr>
              <a:t>Croatia, IOF Split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7FDFEA6-00B9-460D-8D83-40C41D979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Laboratory</a:t>
            </a:r>
            <a:r>
              <a:rPr lang="hr-HR" dirty="0"/>
              <a:t> </a:t>
            </a:r>
            <a:r>
              <a:rPr lang="hr-HR" dirty="0" err="1"/>
              <a:t>analisys</a:t>
            </a:r>
            <a:r>
              <a:rPr lang="hr-HR" dirty="0"/>
              <a:t> data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21FDF04-EC6F-481F-BBA3-DD969898D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Age </a:t>
            </a:r>
            <a:r>
              <a:rPr lang="hr-HR" dirty="0" err="1"/>
              <a:t>per</a:t>
            </a:r>
            <a:r>
              <a:rPr lang="hr-HR" dirty="0"/>
              <a:t> </a:t>
            </a:r>
            <a:r>
              <a:rPr lang="hr-HR" dirty="0" err="1"/>
              <a:t>length</a:t>
            </a:r>
            <a:r>
              <a:rPr lang="hr-HR" dirty="0"/>
              <a:t> </a:t>
            </a:r>
            <a:r>
              <a:rPr lang="hr-HR" dirty="0" err="1"/>
              <a:t>frequency</a:t>
            </a:r>
            <a:r>
              <a:rPr lang="hr-HR" dirty="0"/>
              <a:t> (</a:t>
            </a:r>
            <a:r>
              <a:rPr lang="hr-HR" dirty="0" err="1"/>
              <a:t>Mullbar</a:t>
            </a:r>
            <a:r>
              <a:rPr lang="hr-HR" dirty="0"/>
              <a:t>)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A6B506A5-1784-4D07-82D9-68F26D7DDB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2982"/>
            <a:ext cx="12192000" cy="499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3782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3D86E63-F6B7-440E-97BD-A6EC029D2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Reports</a:t>
            </a:r>
            <a:r>
              <a:rPr lang="hr-HR" dirty="0"/>
              <a:t> </a:t>
            </a:r>
            <a:r>
              <a:rPr lang="hr-HR" dirty="0" err="1"/>
              <a:t>building</a:t>
            </a:r>
            <a:r>
              <a:rPr lang="hr-HR" dirty="0"/>
              <a:t> </a:t>
            </a:r>
            <a:r>
              <a:rPr lang="hr-HR" dirty="0" err="1"/>
              <a:t>app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1F157F6-4598-4293-B85D-19DD09B3D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74116"/>
            <a:ext cx="10972800" cy="5983883"/>
          </a:xfrm>
        </p:spPr>
        <p:txBody>
          <a:bodyPr/>
          <a:lstStyle/>
          <a:p>
            <a:r>
              <a:rPr lang="hr-HR" dirty="0" err="1"/>
              <a:t>Parameters</a:t>
            </a:r>
            <a:r>
              <a:rPr lang="hr-HR" dirty="0"/>
              <a:t> for </a:t>
            </a:r>
            <a:r>
              <a:rPr lang="hr-HR" dirty="0" err="1"/>
              <a:t>calculations</a:t>
            </a:r>
            <a:r>
              <a:rPr lang="hr-HR" dirty="0"/>
              <a:t> are set </a:t>
            </a:r>
            <a:r>
              <a:rPr lang="hr-HR" dirty="0" err="1"/>
              <a:t>in</a:t>
            </a:r>
            <a:r>
              <a:rPr lang="hr-HR" dirty="0"/>
              <a:t> </a:t>
            </a:r>
            <a:r>
              <a:rPr lang="hr-HR" dirty="0" err="1"/>
              <a:t>application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</a:t>
            </a:r>
            <a:r>
              <a:rPr lang="hr-HR" dirty="0" err="1"/>
              <a:t>sent</a:t>
            </a:r>
            <a:r>
              <a:rPr lang="hr-HR" dirty="0"/>
              <a:t> to SQL </a:t>
            </a:r>
            <a:r>
              <a:rPr lang="hr-HR" dirty="0" err="1"/>
              <a:t>query</a:t>
            </a:r>
            <a:r>
              <a:rPr lang="hr-HR" dirty="0"/>
              <a:t> </a:t>
            </a:r>
            <a:r>
              <a:rPr lang="hr-HR" dirty="0" err="1"/>
              <a:t>which</a:t>
            </a:r>
            <a:r>
              <a:rPr lang="hr-HR" dirty="0"/>
              <a:t> </a:t>
            </a:r>
            <a:r>
              <a:rPr lang="hr-HR" dirty="0" err="1"/>
              <a:t>returns</a:t>
            </a:r>
            <a:r>
              <a:rPr lang="hr-HR" dirty="0"/>
              <a:t> </a:t>
            </a:r>
            <a:r>
              <a:rPr lang="hr-HR" dirty="0" err="1"/>
              <a:t>result</a:t>
            </a:r>
            <a:endParaRPr lang="hr-HR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654697A1-6092-480F-83DF-1029CDB586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9894"/>
            <a:ext cx="12192000" cy="4918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935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3D86E63-F6B7-440E-97BD-A6EC029D2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Reports</a:t>
            </a:r>
            <a:r>
              <a:rPr lang="hr-HR" dirty="0"/>
              <a:t> </a:t>
            </a:r>
            <a:r>
              <a:rPr lang="hr-HR" dirty="0" err="1"/>
              <a:t>building</a:t>
            </a:r>
            <a:r>
              <a:rPr lang="hr-HR" dirty="0"/>
              <a:t> </a:t>
            </a:r>
            <a:r>
              <a:rPr lang="hr-HR" dirty="0" err="1"/>
              <a:t>app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1F157F6-4598-4293-B85D-19DD09B3D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74116"/>
            <a:ext cx="10972800" cy="5983883"/>
          </a:xfrm>
        </p:spPr>
        <p:txBody>
          <a:bodyPr/>
          <a:lstStyle/>
          <a:p>
            <a:r>
              <a:rPr lang="hr-HR" dirty="0" err="1"/>
              <a:t>Sample</a:t>
            </a:r>
            <a:r>
              <a:rPr lang="hr-HR" dirty="0"/>
              <a:t> </a:t>
            </a:r>
            <a:r>
              <a:rPr lang="hr-HR" dirty="0" err="1"/>
              <a:t>coveradge</a:t>
            </a:r>
            <a:r>
              <a:rPr lang="hr-HR" dirty="0"/>
              <a:t> </a:t>
            </a:r>
            <a:r>
              <a:rPr lang="hr-HR" dirty="0" err="1"/>
              <a:t>influences</a:t>
            </a:r>
            <a:r>
              <a:rPr lang="hr-HR" dirty="0"/>
              <a:t> </a:t>
            </a:r>
            <a:r>
              <a:rPr lang="hr-HR" dirty="0" err="1"/>
              <a:t>best</a:t>
            </a:r>
            <a:r>
              <a:rPr lang="hr-HR" dirty="0"/>
              <a:t> </a:t>
            </a:r>
            <a:r>
              <a:rPr lang="hr-HR" dirty="0" err="1"/>
              <a:t>agregation</a:t>
            </a:r>
            <a:r>
              <a:rPr lang="hr-HR" dirty="0"/>
              <a:t> </a:t>
            </a:r>
            <a:r>
              <a:rPr lang="hr-HR" dirty="0" err="1"/>
              <a:t>approach</a:t>
            </a:r>
            <a:r>
              <a:rPr lang="hr-HR" dirty="0"/>
              <a:t> (</a:t>
            </a:r>
            <a:r>
              <a:rPr lang="hr-HR" dirty="0" err="1"/>
              <a:t>month</a:t>
            </a:r>
            <a:r>
              <a:rPr lang="hr-HR" dirty="0"/>
              <a:t>, </a:t>
            </a:r>
            <a:r>
              <a:rPr lang="hr-HR" dirty="0" err="1"/>
              <a:t>quarter</a:t>
            </a:r>
            <a:r>
              <a:rPr lang="hr-HR" dirty="0"/>
              <a:t>, </a:t>
            </a:r>
            <a:r>
              <a:rPr lang="hr-HR" dirty="0" err="1"/>
              <a:t>year</a:t>
            </a:r>
            <a:r>
              <a:rPr lang="hr-HR" dirty="0"/>
              <a:t>, &amp; how </a:t>
            </a:r>
            <a:r>
              <a:rPr lang="hr-HR" dirty="0" err="1"/>
              <a:t>zones</a:t>
            </a:r>
            <a:r>
              <a:rPr lang="hr-HR" dirty="0"/>
              <a:t> are </a:t>
            </a:r>
            <a:r>
              <a:rPr lang="hr-HR" dirty="0" err="1"/>
              <a:t>combined</a:t>
            </a:r>
            <a:r>
              <a:rPr lang="hr-HR" dirty="0"/>
              <a:t> )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E303C4CE-4018-4656-856D-842FA862E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65533"/>
            <a:ext cx="12192000" cy="489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5119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3D86E63-F6B7-440E-97BD-A6EC029D2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Reports</a:t>
            </a:r>
            <a:r>
              <a:rPr lang="hr-HR" dirty="0"/>
              <a:t> </a:t>
            </a:r>
            <a:r>
              <a:rPr lang="hr-HR" dirty="0" err="1"/>
              <a:t>building</a:t>
            </a:r>
            <a:r>
              <a:rPr lang="hr-HR" dirty="0"/>
              <a:t> </a:t>
            </a:r>
            <a:r>
              <a:rPr lang="hr-HR" dirty="0" err="1"/>
              <a:t>app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1F157F6-4598-4293-B85D-19DD09B3D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74116"/>
            <a:ext cx="10972800" cy="5983883"/>
          </a:xfrm>
        </p:spPr>
        <p:txBody>
          <a:bodyPr/>
          <a:lstStyle/>
          <a:p>
            <a:r>
              <a:rPr lang="hr-HR" dirty="0" err="1"/>
              <a:t>Choosing</a:t>
            </a:r>
            <a:r>
              <a:rPr lang="hr-HR" dirty="0"/>
              <a:t> age-</a:t>
            </a:r>
            <a:r>
              <a:rPr lang="hr-HR" dirty="0" err="1"/>
              <a:t>length</a:t>
            </a:r>
            <a:r>
              <a:rPr lang="hr-HR" dirty="0"/>
              <a:t> </a:t>
            </a:r>
            <a:r>
              <a:rPr lang="hr-HR" dirty="0" err="1"/>
              <a:t>key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</a:t>
            </a:r>
            <a:r>
              <a:rPr lang="hr-HR" dirty="0" err="1"/>
              <a:t>length-weight</a:t>
            </a:r>
            <a:r>
              <a:rPr lang="hr-HR" dirty="0"/>
              <a:t> </a:t>
            </a:r>
            <a:r>
              <a:rPr lang="hr-HR" dirty="0" err="1"/>
              <a:t>function</a:t>
            </a:r>
            <a:r>
              <a:rPr lang="hr-HR" dirty="0"/>
              <a:t> 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4674C91F-D36F-4391-A2DC-0C3B7CF4E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60" y="1529698"/>
            <a:ext cx="11350280" cy="5328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595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3D86E63-F6B7-440E-97BD-A6EC029D2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Reports</a:t>
            </a:r>
            <a:r>
              <a:rPr lang="hr-HR" dirty="0"/>
              <a:t> </a:t>
            </a:r>
            <a:r>
              <a:rPr lang="hr-HR" dirty="0" err="1"/>
              <a:t>building</a:t>
            </a:r>
            <a:r>
              <a:rPr lang="hr-HR" dirty="0"/>
              <a:t> </a:t>
            </a:r>
            <a:r>
              <a:rPr lang="hr-HR" dirty="0" err="1"/>
              <a:t>app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C1F157F6-4598-4293-B85D-19DD09B3DC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874116"/>
            <a:ext cx="10972800" cy="5983883"/>
          </a:xfrm>
        </p:spPr>
        <p:txBody>
          <a:bodyPr/>
          <a:lstStyle/>
          <a:p>
            <a:r>
              <a:rPr lang="hr-HR" dirty="0" err="1"/>
              <a:t>Quality</a:t>
            </a:r>
            <a:r>
              <a:rPr lang="hr-HR" dirty="0"/>
              <a:t> </a:t>
            </a:r>
            <a:r>
              <a:rPr lang="hr-HR" dirty="0" err="1"/>
              <a:t>control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</a:t>
            </a:r>
            <a:r>
              <a:rPr lang="hr-HR" dirty="0" err="1"/>
              <a:t>correction</a:t>
            </a:r>
            <a:endParaRPr lang="hr-HR" dirty="0"/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F4157C30-4E13-4B21-B68A-EE2AFE5D98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54437"/>
            <a:ext cx="12191999" cy="4452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557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D57A028-5CD1-4BD6-938E-5E80B0242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Reports</a:t>
            </a:r>
            <a:r>
              <a:rPr lang="hr-HR" dirty="0"/>
              <a:t> </a:t>
            </a:r>
            <a:r>
              <a:rPr lang="hr-HR" dirty="0" err="1"/>
              <a:t>overview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download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03923B9-D142-473D-933E-C47011FDE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Reports</a:t>
            </a:r>
            <a:r>
              <a:rPr lang="hr-HR" dirty="0"/>
              <a:t> status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26F0FB8B-86D3-4AA2-A5F6-0742EA7810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030" y="1803162"/>
            <a:ext cx="10562602" cy="50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6767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D57A028-5CD1-4BD6-938E-5E80B02420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Reports</a:t>
            </a:r>
            <a:r>
              <a:rPr lang="hr-HR" dirty="0"/>
              <a:t> </a:t>
            </a:r>
            <a:r>
              <a:rPr lang="hr-HR" dirty="0" err="1"/>
              <a:t>overview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download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03923B9-D142-473D-933E-C47011FDE3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Reports</a:t>
            </a:r>
            <a:r>
              <a:rPr lang="hr-HR" dirty="0"/>
              <a:t> download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FDA17753-E9FE-4F14-AFAF-BCB476B06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129" y="1803162"/>
            <a:ext cx="10254953" cy="50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524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altLang="en-US"/>
              <a:t>Database (2016)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x-none" altLang="en-US" dirty="0"/>
              <a:t>server with oracle database </a:t>
            </a:r>
          </a:p>
          <a:p>
            <a:r>
              <a:rPr lang="x-none" altLang="en-US" dirty="0"/>
              <a:t>application server</a:t>
            </a:r>
          </a:p>
          <a:p>
            <a:r>
              <a:rPr lang="x-none" altLang="en-US" dirty="0"/>
              <a:t>web based applications for data i</a:t>
            </a:r>
            <a:r>
              <a:rPr lang="hr-HR" altLang="en-US" dirty="0"/>
              <a:t>n</a:t>
            </a:r>
            <a:r>
              <a:rPr lang="x-none" altLang="en-US" dirty="0"/>
              <a:t>puts, data analisys &amp; validations, reporting tools</a:t>
            </a:r>
          </a:p>
          <a:p>
            <a:endParaRPr lang="x-none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altLang="en-US"/>
              <a:t>Data composition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x-none" altLang="en-US" dirty="0"/>
              <a:t>(IOF)</a:t>
            </a:r>
            <a:r>
              <a:rPr lang="hr-HR" altLang="en-US" dirty="0"/>
              <a:t> </a:t>
            </a:r>
            <a:r>
              <a:rPr lang="x-none" altLang="en-US" dirty="0"/>
              <a:t>Meta data </a:t>
            </a:r>
          </a:p>
          <a:p>
            <a:r>
              <a:rPr lang="x-none" altLang="en-US" dirty="0">
                <a:sym typeface="+mn-ea"/>
              </a:rPr>
              <a:t>(IOF)</a:t>
            </a:r>
            <a:r>
              <a:rPr lang="hr-HR" altLang="en-US" dirty="0">
                <a:sym typeface="+mn-ea"/>
              </a:rPr>
              <a:t> </a:t>
            </a:r>
            <a:r>
              <a:rPr lang="x-none" altLang="en-US" dirty="0"/>
              <a:t>Catch weight distribution by species  &amp; category</a:t>
            </a:r>
          </a:p>
          <a:p>
            <a:r>
              <a:rPr lang="x-none" altLang="en-US" dirty="0">
                <a:sym typeface="+mn-ea"/>
              </a:rPr>
              <a:t>(IOF)</a:t>
            </a:r>
            <a:r>
              <a:rPr lang="hr-HR" altLang="en-US" dirty="0">
                <a:sym typeface="+mn-ea"/>
              </a:rPr>
              <a:t> </a:t>
            </a:r>
            <a:r>
              <a:rPr lang="x-none" altLang="en-US" dirty="0"/>
              <a:t>Length distribution</a:t>
            </a:r>
          </a:p>
          <a:p>
            <a:r>
              <a:rPr lang="x-none" altLang="en-US" dirty="0">
                <a:sym typeface="+mn-ea"/>
              </a:rPr>
              <a:t>(IOF)</a:t>
            </a:r>
            <a:r>
              <a:rPr lang="hr-HR" altLang="en-US" dirty="0">
                <a:sym typeface="+mn-ea"/>
              </a:rPr>
              <a:t> </a:t>
            </a:r>
            <a:r>
              <a:rPr lang="x-none" altLang="en-US" dirty="0"/>
              <a:t>Laboratory analisys</a:t>
            </a:r>
          </a:p>
          <a:p>
            <a:r>
              <a:rPr lang="x-none" altLang="en-US" dirty="0"/>
              <a:t>(Directorate of Fisheries)</a:t>
            </a:r>
            <a:r>
              <a:rPr lang="hr-HR" altLang="en-US" dirty="0"/>
              <a:t> </a:t>
            </a:r>
            <a:r>
              <a:rPr lang="x-none" altLang="en-US" dirty="0"/>
              <a:t>Landings</a:t>
            </a:r>
          </a:p>
          <a:p>
            <a:endParaRPr lang="x-none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5937C25-CBC9-4523-A151-ADE4813AD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Meta data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0B8FCE4-461E-4113-90CC-F9CDDFD17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Input </a:t>
            </a:r>
            <a:r>
              <a:rPr lang="hr-HR" dirty="0" err="1"/>
              <a:t>using</a:t>
            </a:r>
            <a:r>
              <a:rPr lang="hr-HR" dirty="0"/>
              <a:t> </a:t>
            </a:r>
            <a:r>
              <a:rPr lang="hr-HR" dirty="0" err="1"/>
              <a:t>forms</a:t>
            </a:r>
            <a:r>
              <a:rPr lang="hr-HR" dirty="0"/>
              <a:t>, </a:t>
            </a:r>
            <a:r>
              <a:rPr lang="hr-HR" dirty="0" err="1"/>
              <a:t>datepickers</a:t>
            </a:r>
            <a:r>
              <a:rPr lang="hr-HR" dirty="0"/>
              <a:t>, </a:t>
            </a:r>
            <a:r>
              <a:rPr lang="hr-HR" dirty="0" err="1"/>
              <a:t>lists</a:t>
            </a:r>
            <a:r>
              <a:rPr lang="hr-HR" dirty="0"/>
              <a:t> 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37D0A052-E52F-4277-A932-C2F7826A17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107" y="2042444"/>
            <a:ext cx="7630962" cy="4815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9158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5937C25-CBC9-4523-A151-ADE4813AD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Meta data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0B8FCE4-461E-4113-90CC-F9CDDFD17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Input </a:t>
            </a:r>
            <a:r>
              <a:rPr lang="hr-HR" dirty="0" err="1"/>
              <a:t>using</a:t>
            </a:r>
            <a:r>
              <a:rPr lang="hr-HR" dirty="0"/>
              <a:t> </a:t>
            </a:r>
            <a:r>
              <a:rPr lang="hr-HR" dirty="0" err="1"/>
              <a:t>google</a:t>
            </a:r>
            <a:r>
              <a:rPr lang="hr-HR" dirty="0"/>
              <a:t> </a:t>
            </a:r>
            <a:r>
              <a:rPr lang="hr-HR" dirty="0" err="1"/>
              <a:t>maps</a:t>
            </a:r>
            <a:r>
              <a:rPr lang="hr-HR" dirty="0"/>
              <a:t> </a:t>
            </a:r>
            <a:r>
              <a:rPr lang="hr-HR" dirty="0" err="1"/>
              <a:t>api</a:t>
            </a:r>
            <a:r>
              <a:rPr lang="hr-HR" dirty="0"/>
              <a:t> 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029FCE07-84CE-4F4E-AFEC-9891438A6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031" y="1905000"/>
            <a:ext cx="9231744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1411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5937C25-CBC9-4523-A151-ADE4813AD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Meta data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90B8FCE4-461E-4113-90CC-F9CDDFD175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Spatial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time </a:t>
            </a:r>
            <a:r>
              <a:rPr lang="hr-HR" dirty="0" err="1"/>
              <a:t>distribution</a:t>
            </a:r>
            <a:endParaRPr lang="hr-HR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9B4DB7AF-90A0-4F29-986E-4F14A0F91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946" y="1904998"/>
            <a:ext cx="8827805" cy="4953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9664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B704A28-24F4-45FF-9231-46DD1A02E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altLang="en-US" dirty="0" err="1"/>
              <a:t>Validation</a:t>
            </a:r>
            <a:r>
              <a:rPr lang="hr-HR" altLang="en-US" dirty="0"/>
              <a:t> </a:t>
            </a:r>
            <a:r>
              <a:rPr lang="hr-HR" altLang="en-US" dirty="0" err="1"/>
              <a:t>of</a:t>
            </a:r>
            <a:r>
              <a:rPr lang="hr-HR" altLang="en-US" dirty="0"/>
              <a:t> l</a:t>
            </a:r>
            <a:r>
              <a:rPr lang="x-none" altLang="en-US" dirty="0"/>
              <a:t>ength distribution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884FB9C-480B-4869-A224-4359C810A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 err="1"/>
              <a:t>Samples</a:t>
            </a:r>
            <a:r>
              <a:rPr lang="hr-HR" dirty="0"/>
              <a:t> AVG </a:t>
            </a:r>
            <a:r>
              <a:rPr lang="hr-HR" dirty="0" err="1"/>
              <a:t>length</a:t>
            </a:r>
            <a:r>
              <a:rPr lang="hr-HR" dirty="0"/>
              <a:t> </a:t>
            </a:r>
            <a:r>
              <a:rPr lang="hr-HR" dirty="0" err="1"/>
              <a:t>and</a:t>
            </a:r>
            <a:r>
              <a:rPr lang="hr-HR" dirty="0"/>
              <a:t> </a:t>
            </a:r>
            <a:r>
              <a:rPr lang="hr-HR" dirty="0" err="1"/>
              <a:t>weight</a:t>
            </a:r>
            <a:endParaRPr lang="hr-HR" dirty="0"/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7AF881DF-3C2D-434C-8175-AC8D4713ECC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51888"/>
            <a:ext cx="12192000" cy="5106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5693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B704A28-24F4-45FF-9231-46DD1A02E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altLang="en-US" dirty="0" err="1"/>
              <a:t>Validation</a:t>
            </a:r>
            <a:r>
              <a:rPr lang="hr-HR" altLang="en-US" dirty="0"/>
              <a:t> </a:t>
            </a:r>
            <a:r>
              <a:rPr lang="hr-HR" altLang="en-US" dirty="0" err="1"/>
              <a:t>of</a:t>
            </a:r>
            <a:r>
              <a:rPr lang="hr-HR" altLang="en-US" dirty="0"/>
              <a:t> l</a:t>
            </a:r>
            <a:r>
              <a:rPr lang="x-none" altLang="en-US" dirty="0"/>
              <a:t>ength distribution</a:t>
            </a:r>
            <a:endParaRPr lang="hr-HR" dirty="0"/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D884FB9C-480B-4869-A224-4359C810AD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altLang="en-US" dirty="0"/>
              <a:t>L</a:t>
            </a:r>
            <a:r>
              <a:rPr lang="x-none" altLang="en-US" dirty="0"/>
              <a:t>ength </a:t>
            </a:r>
            <a:r>
              <a:rPr lang="hr-HR" dirty="0" err="1"/>
              <a:t>frequency</a:t>
            </a:r>
            <a:r>
              <a:rPr lang="hr-HR" dirty="0"/>
              <a:t> </a:t>
            </a:r>
            <a:r>
              <a:rPr lang="hr-HR" dirty="0" err="1"/>
              <a:t>distribution</a:t>
            </a:r>
            <a:r>
              <a:rPr lang="hr-HR" dirty="0"/>
              <a:t> (sardina 2022 &amp; 2023)</a:t>
            </a:r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17117F99-58D9-4748-9A52-15605DE6E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5000"/>
            <a:ext cx="12192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273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7FDFEA6-00B9-460D-8D83-40C41D979B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Laboratory</a:t>
            </a:r>
            <a:r>
              <a:rPr lang="hr-HR" dirty="0"/>
              <a:t> </a:t>
            </a:r>
            <a:r>
              <a:rPr lang="hr-HR" dirty="0" err="1"/>
              <a:t>analisys</a:t>
            </a:r>
            <a:r>
              <a:rPr lang="hr-HR" dirty="0"/>
              <a:t> data</a:t>
            </a: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721FDF04-EC6F-481F-BBA3-DD969898D4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Sex </a:t>
            </a:r>
            <a:r>
              <a:rPr lang="hr-HR" dirty="0" err="1"/>
              <a:t>per</a:t>
            </a:r>
            <a:r>
              <a:rPr lang="hr-HR" dirty="0"/>
              <a:t> </a:t>
            </a:r>
            <a:r>
              <a:rPr lang="hr-HR" dirty="0" err="1"/>
              <a:t>length</a:t>
            </a:r>
            <a:r>
              <a:rPr lang="hr-HR" dirty="0"/>
              <a:t> </a:t>
            </a:r>
            <a:r>
              <a:rPr lang="hr-HR" dirty="0" err="1"/>
              <a:t>frequency</a:t>
            </a:r>
            <a:r>
              <a:rPr lang="hr-HR" dirty="0"/>
              <a:t> (Sardina)</a:t>
            </a:r>
          </a:p>
        </p:txBody>
      </p:sp>
      <p:pic>
        <p:nvPicPr>
          <p:cNvPr id="7" name="Slika 6">
            <a:extLst>
              <a:ext uri="{FF2B5EF4-FFF2-40B4-BE49-F238E27FC236}">
                <a16:creationId xmlns:a16="http://schemas.microsoft.com/office/drawing/2014/main" id="{BCB5ED1F-9538-468E-B703-2EF358CD9B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88620"/>
            <a:ext cx="12192000" cy="4969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427745"/>
      </p:ext>
    </p:extLst>
  </p:cSld>
  <p:clrMapOvr>
    <a:masterClrMapping/>
  </p:clrMapOvr>
</p:sld>
</file>

<file path=ppt/theme/theme1.xml><?xml version="1.0" encoding="utf-8"?>
<a:theme xmlns:a="http://schemas.openxmlformats.org/drawingml/2006/main" name="Blue Waves">
  <a:themeElements>
    <a:clrScheme name="Blu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66CC"/>
      </a:accent1>
      <a:accent2>
        <a:srgbClr val="3399FF"/>
      </a:accent2>
      <a:accent3>
        <a:srgbClr val="FFFFFF"/>
      </a:accent3>
      <a:accent4>
        <a:srgbClr val="000000"/>
      </a:accent4>
      <a:accent5>
        <a:srgbClr val="AAB8E2"/>
      </a:accent5>
      <a:accent6>
        <a:srgbClr val="2D8AE7"/>
      </a:accent6>
      <a:hlink>
        <a:srgbClr val="CC3300"/>
      </a:hlink>
      <a:folHlink>
        <a:srgbClr val="996600"/>
      </a:folHlink>
    </a:clrScheme>
    <a:fontScheme name="Blu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SimSun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SimSun" charset="-122"/>
          </a:defRPr>
        </a:defPPr>
      </a:lstStyle>
    </a:lnDef>
  </a:objectDefaults>
  <a:extraClrSchemeLst>
    <a:extraClrScheme>
      <a:clrScheme name="Blu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66CC"/>
        </a:accent1>
        <a:accent2>
          <a:srgbClr val="3399FF"/>
        </a:accent2>
        <a:accent3>
          <a:srgbClr val="FFFFFF"/>
        </a:accent3>
        <a:accent4>
          <a:srgbClr val="000000"/>
        </a:accent4>
        <a:accent5>
          <a:srgbClr val="AAB8E2"/>
        </a:accent5>
        <a:accent6>
          <a:srgbClr val="2D8AE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Έγγραφο" ma:contentTypeID="0x01010060DC4123ED56FC439ECC7FB0707F01E2" ma:contentTypeVersion="4" ma:contentTypeDescription="Δημιουργία νέου εγγράφου" ma:contentTypeScope="" ma:versionID="a33fb319e921f99aa5a3eff9f607b7c0">
  <xsd:schema xmlns:xsd="http://www.w3.org/2001/XMLSchema" xmlns:xs="http://www.w3.org/2001/XMLSchema" xmlns:p="http://schemas.microsoft.com/office/2006/metadata/properties" xmlns:ns2="e3df9749-23e7-48f4-8166-c91eef933ef2" targetNamespace="http://schemas.microsoft.com/office/2006/metadata/properties" ma:root="true" ma:fieldsID="4549da64e4f69ed075e2bdd5df8a1197" ns2:_="">
    <xsd:import namespace="e3df9749-23e7-48f4-8166-c91eef933ef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3df9749-23e7-48f4-8166-c91eef933ef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Τύπος περιεχομένου"/>
        <xsd:element ref="dc:title" minOccurs="0" maxOccurs="1" ma:index="4" ma:displayName="Τίτλο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F11FD60-19D6-49E1-875C-EE390BF7F347}"/>
</file>

<file path=customXml/itemProps2.xml><?xml version="1.0" encoding="utf-8"?>
<ds:datastoreItem xmlns:ds="http://schemas.openxmlformats.org/officeDocument/2006/customXml" ds:itemID="{58D8771B-9AE2-443F-8834-2036747B93FE}"/>
</file>

<file path=customXml/itemProps3.xml><?xml version="1.0" encoding="utf-8"?>
<ds:datastoreItem xmlns:ds="http://schemas.openxmlformats.org/officeDocument/2006/customXml" ds:itemID="{628E33FC-7691-4F73-B4ED-043348B4A6DE}"/>
</file>

<file path=docProps/app.xml><?xml version="1.0" encoding="utf-8"?>
<Properties xmlns="http://schemas.openxmlformats.org/officeDocument/2006/extended-properties" xmlns:vt="http://schemas.openxmlformats.org/officeDocument/2006/docPropsVTypes">
  <TotalTime>1362</TotalTime>
  <Words>203</Words>
  <Application>Microsoft Office PowerPoint</Application>
  <PresentationFormat>Široki zaslon</PresentationFormat>
  <Paragraphs>38</Paragraphs>
  <Slides>16</Slides>
  <Notes>0</Notes>
  <HiddenSlides>0</HiddenSlides>
  <MMClips>0</MMClips>
  <ScaleCrop>false</ScaleCrop>
  <HeadingPairs>
    <vt:vector size="6" baseType="variant">
      <vt:variant>
        <vt:lpstr>Korišteni fontovi</vt:lpstr>
      </vt:variant>
      <vt:variant>
        <vt:i4>2</vt:i4>
      </vt:variant>
      <vt:variant>
        <vt:lpstr>Tema</vt:lpstr>
      </vt:variant>
      <vt:variant>
        <vt:i4>1</vt:i4>
      </vt:variant>
      <vt:variant>
        <vt:lpstr>Naslovi slajdova</vt:lpstr>
      </vt:variant>
      <vt:variant>
        <vt:i4>16</vt:i4>
      </vt:variant>
    </vt:vector>
  </HeadingPairs>
  <TitlesOfParts>
    <vt:vector size="19" baseType="lpstr">
      <vt:lpstr>SimSun</vt:lpstr>
      <vt:lpstr>Arial</vt:lpstr>
      <vt:lpstr>Blue Waves</vt:lpstr>
      <vt:lpstr>Creating reports and raising procedures</vt:lpstr>
      <vt:lpstr>Database (2016)</vt:lpstr>
      <vt:lpstr>Data composition</vt:lpstr>
      <vt:lpstr>Meta data</vt:lpstr>
      <vt:lpstr>Meta data</vt:lpstr>
      <vt:lpstr>Meta data</vt:lpstr>
      <vt:lpstr>Validation of length distribution</vt:lpstr>
      <vt:lpstr>Validation of length distribution</vt:lpstr>
      <vt:lpstr>Laboratory analisys data</vt:lpstr>
      <vt:lpstr>Laboratory analisys data</vt:lpstr>
      <vt:lpstr>Reports building app</vt:lpstr>
      <vt:lpstr>Reports building app</vt:lpstr>
      <vt:lpstr>Reports building app</vt:lpstr>
      <vt:lpstr>Reports building app</vt:lpstr>
      <vt:lpstr>Reports overview and download</vt:lpstr>
      <vt:lpstr>Reports overview and download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Creating reports and raising procedures, Croatia, IOF</dc:title>
  <dc:creator>jelavic</dc:creator>
  <cp:lastModifiedBy>Dalibor</cp:lastModifiedBy>
  <cp:revision>20</cp:revision>
  <dcterms:created xsi:type="dcterms:W3CDTF">2025-01-14T12:53:37Z</dcterms:created>
  <dcterms:modified xsi:type="dcterms:W3CDTF">2025-01-16T15:51:22Z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1033-10.1.0.5707</vt:lpwstr>
  </property>
  <property fmtid="{D5CDD505-2E9C-101B-9397-08002B2CF9AE}" pid="3" name="ContentTypeId">
    <vt:lpwstr>0x01010060DC4123ED56FC439ECC7FB0707F01E2</vt:lpwstr>
  </property>
</Properties>
</file>

<file path=docProps/thumbnail.jpeg>
</file>